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3"/>
  </p:notesMasterIdLst>
  <p:sldIdLst>
    <p:sldId id="256" r:id="rId2"/>
    <p:sldId id="352" r:id="rId3"/>
    <p:sldId id="316" r:id="rId4"/>
    <p:sldId id="411" r:id="rId5"/>
    <p:sldId id="412" r:id="rId6"/>
    <p:sldId id="414" r:id="rId7"/>
    <p:sldId id="419" r:id="rId8"/>
    <p:sldId id="415" r:id="rId9"/>
    <p:sldId id="416" r:id="rId10"/>
    <p:sldId id="417" r:id="rId11"/>
    <p:sldId id="418" r:id="rId12"/>
    <p:sldId id="420" r:id="rId13"/>
    <p:sldId id="421" r:id="rId14"/>
    <p:sldId id="425" r:id="rId15"/>
    <p:sldId id="424" r:id="rId16"/>
    <p:sldId id="422" r:id="rId17"/>
    <p:sldId id="426" r:id="rId18"/>
    <p:sldId id="423" r:id="rId19"/>
    <p:sldId id="361" r:id="rId20"/>
    <p:sldId id="349" r:id="rId21"/>
    <p:sldId id="351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3"/>
    <p:restoredTop sz="94719"/>
  </p:normalViewPr>
  <p:slideViewPr>
    <p:cSldViewPr snapToGrid="0" snapToObjects="1">
      <p:cViewPr varScale="1">
        <p:scale>
          <a:sx n="106" d="100"/>
          <a:sy n="106" d="100"/>
        </p:scale>
        <p:origin x="20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2E590-0486-4452-B13F-0D3F3CE57C5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9EC8B239-C6E3-4487-8948-2A4EAE0AFBA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Großes Final!</a:t>
          </a:r>
        </a:p>
      </dgm:t>
    </dgm:pt>
    <dgm:pt modelId="{16E7999B-A213-434D-B00A-D89FC2207B66}" type="parTrans" cxnId="{866FB42D-6A06-46DD-A1E8-B8CD3CBADA69}">
      <dgm:prSet/>
      <dgm:spPr/>
      <dgm:t>
        <a:bodyPr/>
        <a:lstStyle/>
        <a:p>
          <a:endParaRPr lang="en-US"/>
        </a:p>
      </dgm:t>
    </dgm:pt>
    <dgm:pt modelId="{333072BB-401C-4A22-8514-CFC45B4881A1}" type="sibTrans" cxnId="{866FB42D-6A06-46DD-A1E8-B8CD3CBADA69}">
      <dgm:prSet/>
      <dgm:spPr/>
      <dgm:t>
        <a:bodyPr/>
        <a:lstStyle/>
        <a:p>
          <a:endParaRPr lang="en-US"/>
        </a:p>
      </dgm:t>
    </dgm:pt>
    <dgm:pt modelId="{44EB7197-3826-404F-ABE4-709BCA62023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Code &amp; Run!</a:t>
          </a:r>
        </a:p>
      </dgm:t>
    </dgm:pt>
    <dgm:pt modelId="{628C1298-D9F5-4330-AD94-0D8519C77F02}" type="parTrans" cxnId="{D06B1E4B-B085-43B1-A333-4DD9DC501781}">
      <dgm:prSet/>
      <dgm:spPr/>
      <dgm:t>
        <a:bodyPr/>
        <a:lstStyle/>
        <a:p>
          <a:endParaRPr lang="en-US"/>
        </a:p>
      </dgm:t>
    </dgm:pt>
    <dgm:pt modelId="{9E66CFAF-C1AD-4561-AF57-13D14C72D962}" type="sibTrans" cxnId="{D06B1E4B-B085-43B1-A333-4DD9DC501781}">
      <dgm:prSet/>
      <dgm:spPr/>
      <dgm:t>
        <a:bodyPr/>
        <a:lstStyle/>
        <a:p>
          <a:endParaRPr lang="en-US"/>
        </a:p>
      </dgm:t>
    </dgm:pt>
    <dgm:pt modelId="{77F3102F-7F7E-4D1E-AB10-03ACA001914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1" dirty="0"/>
            <a:t>Fragen nach dem Erklären…</a:t>
          </a:r>
          <a:endParaRPr lang="en-US" dirty="0"/>
        </a:p>
      </dgm:t>
    </dgm:pt>
    <dgm:pt modelId="{5AE5FC7C-4797-438C-9126-43A0A38514AA}" type="parTrans" cxnId="{CD69DEDB-8634-40D6-B5EB-29A2A08CFD19}">
      <dgm:prSet/>
      <dgm:spPr/>
      <dgm:t>
        <a:bodyPr/>
        <a:lstStyle/>
        <a:p>
          <a:endParaRPr lang="en-US"/>
        </a:p>
      </dgm:t>
    </dgm:pt>
    <dgm:pt modelId="{6FF2B14B-1787-4673-BB3F-ED80787661BC}" type="sibTrans" cxnId="{CD69DEDB-8634-40D6-B5EB-29A2A08CFD19}">
      <dgm:prSet/>
      <dgm:spPr/>
      <dgm:t>
        <a:bodyPr/>
        <a:lstStyle/>
        <a:p>
          <a:endParaRPr lang="en-US"/>
        </a:p>
      </dgm:t>
    </dgm:pt>
    <dgm:pt modelId="{BF9D6CCB-816E-4F9C-AD9C-57E811B53F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DE" b="1"/>
            <a:t>Wie geht es weiter?</a:t>
          </a:r>
          <a:endParaRPr lang="en-US"/>
        </a:p>
      </dgm:t>
    </dgm:pt>
    <dgm:pt modelId="{E9940E87-6B33-469A-8A6B-276AFC209C91}" type="parTrans" cxnId="{B144A740-64F1-4D03-B3FD-55DDF929DC04}">
      <dgm:prSet/>
      <dgm:spPr/>
      <dgm:t>
        <a:bodyPr/>
        <a:lstStyle/>
        <a:p>
          <a:endParaRPr lang="en-US"/>
        </a:p>
      </dgm:t>
    </dgm:pt>
    <dgm:pt modelId="{57D5F6E6-5B3C-47D6-8C4F-363AE9D1A547}" type="sibTrans" cxnId="{B144A740-64F1-4D03-B3FD-55DDF929DC04}">
      <dgm:prSet/>
      <dgm:spPr/>
      <dgm:t>
        <a:bodyPr/>
        <a:lstStyle/>
        <a:p>
          <a:endParaRPr lang="en-US"/>
        </a:p>
      </dgm:t>
    </dgm:pt>
    <dgm:pt modelId="{87E16D1F-93F3-44CA-B5FD-DC85A2410AC0}" type="pres">
      <dgm:prSet presAssocID="{3312E590-0486-4452-B13F-0D3F3CE57C59}" presName="root" presStyleCnt="0">
        <dgm:presLayoutVars>
          <dgm:dir/>
          <dgm:resizeHandles val="exact"/>
        </dgm:presLayoutVars>
      </dgm:prSet>
      <dgm:spPr/>
    </dgm:pt>
    <dgm:pt modelId="{153335B0-039A-49A5-AB80-F17E11F4BB94}" type="pres">
      <dgm:prSet presAssocID="{9EC8B239-C6E3-4487-8948-2A4EAE0AFBA0}" presName="compNode" presStyleCnt="0"/>
      <dgm:spPr/>
    </dgm:pt>
    <dgm:pt modelId="{7FC06BC4-D747-405B-94A9-9E3A8DB78A40}" type="pres">
      <dgm:prSet presAssocID="{9EC8B239-C6E3-4487-8948-2A4EAE0AFB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A628EC0B-77C2-4E49-8597-6E11D1625D07}" type="pres">
      <dgm:prSet presAssocID="{9EC8B239-C6E3-4487-8948-2A4EAE0AFBA0}" presName="iconSpace" presStyleCnt="0"/>
      <dgm:spPr/>
    </dgm:pt>
    <dgm:pt modelId="{37B0594F-6E94-4A7E-8480-7A949E566DF6}" type="pres">
      <dgm:prSet presAssocID="{9EC8B239-C6E3-4487-8948-2A4EAE0AFBA0}" presName="parTx" presStyleLbl="revTx" presStyleIdx="0" presStyleCnt="6">
        <dgm:presLayoutVars>
          <dgm:chMax val="0"/>
          <dgm:chPref val="0"/>
        </dgm:presLayoutVars>
      </dgm:prSet>
      <dgm:spPr/>
    </dgm:pt>
    <dgm:pt modelId="{AFA2ECBB-ACCF-49C6-8319-71BB6B9A905F}" type="pres">
      <dgm:prSet presAssocID="{9EC8B239-C6E3-4487-8948-2A4EAE0AFBA0}" presName="txSpace" presStyleCnt="0"/>
      <dgm:spPr/>
    </dgm:pt>
    <dgm:pt modelId="{835F9881-6E5B-47EF-8032-999C7A00F0AC}" type="pres">
      <dgm:prSet presAssocID="{9EC8B239-C6E3-4487-8948-2A4EAE0AFBA0}" presName="desTx" presStyleLbl="revTx" presStyleIdx="1" presStyleCnt="6">
        <dgm:presLayoutVars/>
      </dgm:prSet>
      <dgm:spPr/>
    </dgm:pt>
    <dgm:pt modelId="{046FE5A4-BE28-48C8-87FA-576C04C74AEE}" type="pres">
      <dgm:prSet presAssocID="{333072BB-401C-4A22-8514-CFC45B4881A1}" presName="sibTrans" presStyleCnt="0"/>
      <dgm:spPr/>
    </dgm:pt>
    <dgm:pt modelId="{2376BB3B-D96F-4BE9-A77B-588096DA0967}" type="pres">
      <dgm:prSet presAssocID="{44EB7197-3826-404F-ABE4-709BCA62023A}" presName="compNode" presStyleCnt="0"/>
      <dgm:spPr/>
    </dgm:pt>
    <dgm:pt modelId="{3C0236D2-E076-4DDE-9023-E46FFD465DA7}" type="pres">
      <dgm:prSet presAssocID="{44EB7197-3826-404F-ABE4-709BCA62023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ktionshammer"/>
        </a:ext>
      </dgm:extLst>
    </dgm:pt>
    <dgm:pt modelId="{01B7AD1E-F9EE-4BA4-A07B-2C65D7499BA2}" type="pres">
      <dgm:prSet presAssocID="{44EB7197-3826-404F-ABE4-709BCA62023A}" presName="iconSpace" presStyleCnt="0"/>
      <dgm:spPr/>
    </dgm:pt>
    <dgm:pt modelId="{078C22CF-CCBF-481A-8643-BEFB3D5824B6}" type="pres">
      <dgm:prSet presAssocID="{44EB7197-3826-404F-ABE4-709BCA62023A}" presName="parTx" presStyleLbl="revTx" presStyleIdx="2" presStyleCnt="6">
        <dgm:presLayoutVars>
          <dgm:chMax val="0"/>
          <dgm:chPref val="0"/>
        </dgm:presLayoutVars>
      </dgm:prSet>
      <dgm:spPr/>
    </dgm:pt>
    <dgm:pt modelId="{18CE8251-8EFA-458B-817C-6506E50494CB}" type="pres">
      <dgm:prSet presAssocID="{44EB7197-3826-404F-ABE4-709BCA62023A}" presName="txSpace" presStyleCnt="0"/>
      <dgm:spPr/>
    </dgm:pt>
    <dgm:pt modelId="{D60151EE-A6E8-4DBA-A42B-BC43220403ED}" type="pres">
      <dgm:prSet presAssocID="{44EB7197-3826-404F-ABE4-709BCA62023A}" presName="desTx" presStyleLbl="revTx" presStyleIdx="3" presStyleCnt="6">
        <dgm:presLayoutVars/>
      </dgm:prSet>
      <dgm:spPr/>
    </dgm:pt>
    <dgm:pt modelId="{24D49F35-10C3-49DC-981D-0BE47E12A222}" type="pres">
      <dgm:prSet presAssocID="{9E66CFAF-C1AD-4561-AF57-13D14C72D962}" presName="sibTrans" presStyleCnt="0"/>
      <dgm:spPr/>
    </dgm:pt>
    <dgm:pt modelId="{AFBD39EF-3A14-4E17-AF4D-989A69B7BFA1}" type="pres">
      <dgm:prSet presAssocID="{BF9D6CCB-816E-4F9C-AD9C-57E811B53F57}" presName="compNode" presStyleCnt="0"/>
      <dgm:spPr/>
    </dgm:pt>
    <dgm:pt modelId="{2CEC648A-A86D-4B86-B8B6-BBDB8700D733}" type="pres">
      <dgm:prSet presAssocID="{BF9D6CCB-816E-4F9C-AD9C-57E811B53F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5CFA8FBC-6262-484E-B3DE-6417DF2D92A7}" type="pres">
      <dgm:prSet presAssocID="{BF9D6CCB-816E-4F9C-AD9C-57E811B53F57}" presName="iconSpace" presStyleCnt="0"/>
      <dgm:spPr/>
    </dgm:pt>
    <dgm:pt modelId="{49F4273C-71F1-4FEE-AC67-5D8D82586793}" type="pres">
      <dgm:prSet presAssocID="{BF9D6CCB-816E-4F9C-AD9C-57E811B53F57}" presName="parTx" presStyleLbl="revTx" presStyleIdx="4" presStyleCnt="6">
        <dgm:presLayoutVars>
          <dgm:chMax val="0"/>
          <dgm:chPref val="0"/>
        </dgm:presLayoutVars>
      </dgm:prSet>
      <dgm:spPr/>
    </dgm:pt>
    <dgm:pt modelId="{C8BF8DD6-3079-4940-9FC2-FD21EDE8354A}" type="pres">
      <dgm:prSet presAssocID="{BF9D6CCB-816E-4F9C-AD9C-57E811B53F57}" presName="txSpace" presStyleCnt="0"/>
      <dgm:spPr/>
    </dgm:pt>
    <dgm:pt modelId="{15D24BE0-E07B-4DE3-9AEE-E8A64C892EAE}" type="pres">
      <dgm:prSet presAssocID="{BF9D6CCB-816E-4F9C-AD9C-57E811B53F57}" presName="desTx" presStyleLbl="revTx" presStyleIdx="5" presStyleCnt="6">
        <dgm:presLayoutVars/>
      </dgm:prSet>
      <dgm:spPr/>
    </dgm:pt>
  </dgm:ptLst>
  <dgm:cxnLst>
    <dgm:cxn modelId="{9AEA8F02-7FE4-2940-87A7-975590046F90}" type="presOf" srcId="{77F3102F-7F7E-4D1E-AB10-03ACA001914D}" destId="{D60151EE-A6E8-4DBA-A42B-BC43220403ED}" srcOrd="0" destOrd="0" presId="urn:microsoft.com/office/officeart/2018/2/layout/IconLabelDescriptionList"/>
    <dgm:cxn modelId="{866FB42D-6A06-46DD-A1E8-B8CD3CBADA69}" srcId="{3312E590-0486-4452-B13F-0D3F3CE57C59}" destId="{9EC8B239-C6E3-4487-8948-2A4EAE0AFBA0}" srcOrd="0" destOrd="0" parTransId="{16E7999B-A213-434D-B00A-D89FC2207B66}" sibTransId="{333072BB-401C-4A22-8514-CFC45B4881A1}"/>
    <dgm:cxn modelId="{B144A740-64F1-4D03-B3FD-55DDF929DC04}" srcId="{3312E590-0486-4452-B13F-0D3F3CE57C59}" destId="{BF9D6CCB-816E-4F9C-AD9C-57E811B53F57}" srcOrd="2" destOrd="0" parTransId="{E9940E87-6B33-469A-8A6B-276AFC209C91}" sibTransId="{57D5F6E6-5B3C-47D6-8C4F-363AE9D1A547}"/>
    <dgm:cxn modelId="{D06B1E4B-B085-43B1-A333-4DD9DC501781}" srcId="{3312E590-0486-4452-B13F-0D3F3CE57C59}" destId="{44EB7197-3826-404F-ABE4-709BCA62023A}" srcOrd="1" destOrd="0" parTransId="{628C1298-D9F5-4330-AD94-0D8519C77F02}" sibTransId="{9E66CFAF-C1AD-4561-AF57-13D14C72D962}"/>
    <dgm:cxn modelId="{E2DA0A67-2C79-AA4A-A8B6-AF08D607421E}" type="presOf" srcId="{9EC8B239-C6E3-4487-8948-2A4EAE0AFBA0}" destId="{37B0594F-6E94-4A7E-8480-7A949E566DF6}" srcOrd="0" destOrd="0" presId="urn:microsoft.com/office/officeart/2018/2/layout/IconLabelDescriptionList"/>
    <dgm:cxn modelId="{1B497DBB-FCE4-2A40-8A13-2F4F167D6CA4}" type="presOf" srcId="{44EB7197-3826-404F-ABE4-709BCA62023A}" destId="{078C22CF-CCBF-481A-8643-BEFB3D5824B6}" srcOrd="0" destOrd="0" presId="urn:microsoft.com/office/officeart/2018/2/layout/IconLabelDescriptionList"/>
    <dgm:cxn modelId="{34A307C9-05D3-5E41-8202-4A7923DF1CCB}" type="presOf" srcId="{BF9D6CCB-816E-4F9C-AD9C-57E811B53F57}" destId="{49F4273C-71F1-4FEE-AC67-5D8D82586793}" srcOrd="0" destOrd="0" presId="urn:microsoft.com/office/officeart/2018/2/layout/IconLabelDescriptionList"/>
    <dgm:cxn modelId="{CD69DEDB-8634-40D6-B5EB-29A2A08CFD19}" srcId="{44EB7197-3826-404F-ABE4-709BCA62023A}" destId="{77F3102F-7F7E-4D1E-AB10-03ACA001914D}" srcOrd="0" destOrd="0" parTransId="{5AE5FC7C-4797-438C-9126-43A0A38514AA}" sibTransId="{6FF2B14B-1787-4673-BB3F-ED80787661BC}"/>
    <dgm:cxn modelId="{A69D0CEF-5B62-F240-94C6-40ECCCE5E792}" type="presOf" srcId="{3312E590-0486-4452-B13F-0D3F3CE57C59}" destId="{87E16D1F-93F3-44CA-B5FD-DC85A2410AC0}" srcOrd="0" destOrd="0" presId="urn:microsoft.com/office/officeart/2018/2/layout/IconLabelDescriptionList"/>
    <dgm:cxn modelId="{BB17398C-FA44-914C-8A55-78D088C67C71}" type="presParOf" srcId="{87E16D1F-93F3-44CA-B5FD-DC85A2410AC0}" destId="{153335B0-039A-49A5-AB80-F17E11F4BB94}" srcOrd="0" destOrd="0" presId="urn:microsoft.com/office/officeart/2018/2/layout/IconLabelDescriptionList"/>
    <dgm:cxn modelId="{C8B1557E-39F7-BF4B-B2BC-44A9B1F24EC7}" type="presParOf" srcId="{153335B0-039A-49A5-AB80-F17E11F4BB94}" destId="{7FC06BC4-D747-405B-94A9-9E3A8DB78A40}" srcOrd="0" destOrd="0" presId="urn:microsoft.com/office/officeart/2018/2/layout/IconLabelDescriptionList"/>
    <dgm:cxn modelId="{34B2AF00-01AF-9142-B403-AD363F75EE80}" type="presParOf" srcId="{153335B0-039A-49A5-AB80-F17E11F4BB94}" destId="{A628EC0B-77C2-4E49-8597-6E11D1625D07}" srcOrd="1" destOrd="0" presId="urn:microsoft.com/office/officeart/2018/2/layout/IconLabelDescriptionList"/>
    <dgm:cxn modelId="{75BFFDB9-C0FD-8647-B8D9-4BFA3FA6364E}" type="presParOf" srcId="{153335B0-039A-49A5-AB80-F17E11F4BB94}" destId="{37B0594F-6E94-4A7E-8480-7A949E566DF6}" srcOrd="2" destOrd="0" presId="urn:microsoft.com/office/officeart/2018/2/layout/IconLabelDescriptionList"/>
    <dgm:cxn modelId="{C625D3B4-3B1C-C642-8129-09BCF9AF59A3}" type="presParOf" srcId="{153335B0-039A-49A5-AB80-F17E11F4BB94}" destId="{AFA2ECBB-ACCF-49C6-8319-71BB6B9A905F}" srcOrd="3" destOrd="0" presId="urn:microsoft.com/office/officeart/2018/2/layout/IconLabelDescriptionList"/>
    <dgm:cxn modelId="{5DCFAF38-24DF-B740-A6C3-866099C0BC53}" type="presParOf" srcId="{153335B0-039A-49A5-AB80-F17E11F4BB94}" destId="{835F9881-6E5B-47EF-8032-999C7A00F0AC}" srcOrd="4" destOrd="0" presId="urn:microsoft.com/office/officeart/2018/2/layout/IconLabelDescriptionList"/>
    <dgm:cxn modelId="{ED56DBBA-4553-6248-8F4E-1690F6E04858}" type="presParOf" srcId="{87E16D1F-93F3-44CA-B5FD-DC85A2410AC0}" destId="{046FE5A4-BE28-48C8-87FA-576C04C74AEE}" srcOrd="1" destOrd="0" presId="urn:microsoft.com/office/officeart/2018/2/layout/IconLabelDescriptionList"/>
    <dgm:cxn modelId="{51930AA3-2103-9E43-8F7B-F590B3BBAC84}" type="presParOf" srcId="{87E16D1F-93F3-44CA-B5FD-DC85A2410AC0}" destId="{2376BB3B-D96F-4BE9-A77B-588096DA0967}" srcOrd="2" destOrd="0" presId="urn:microsoft.com/office/officeart/2018/2/layout/IconLabelDescriptionList"/>
    <dgm:cxn modelId="{4F7EEDF3-7150-DB43-81AC-89CE02B82140}" type="presParOf" srcId="{2376BB3B-D96F-4BE9-A77B-588096DA0967}" destId="{3C0236D2-E076-4DDE-9023-E46FFD465DA7}" srcOrd="0" destOrd="0" presId="urn:microsoft.com/office/officeart/2018/2/layout/IconLabelDescriptionList"/>
    <dgm:cxn modelId="{F40DD3BF-968F-0248-B125-F6A3A0EBFDC3}" type="presParOf" srcId="{2376BB3B-D96F-4BE9-A77B-588096DA0967}" destId="{01B7AD1E-F9EE-4BA4-A07B-2C65D7499BA2}" srcOrd="1" destOrd="0" presId="urn:microsoft.com/office/officeart/2018/2/layout/IconLabelDescriptionList"/>
    <dgm:cxn modelId="{3DA62EED-C69F-4E46-A0FD-7A9CE5B77B41}" type="presParOf" srcId="{2376BB3B-D96F-4BE9-A77B-588096DA0967}" destId="{078C22CF-CCBF-481A-8643-BEFB3D5824B6}" srcOrd="2" destOrd="0" presId="urn:microsoft.com/office/officeart/2018/2/layout/IconLabelDescriptionList"/>
    <dgm:cxn modelId="{C2162B8B-35A9-064B-8670-4C013E9FA9F6}" type="presParOf" srcId="{2376BB3B-D96F-4BE9-A77B-588096DA0967}" destId="{18CE8251-8EFA-458B-817C-6506E50494CB}" srcOrd="3" destOrd="0" presId="urn:microsoft.com/office/officeart/2018/2/layout/IconLabelDescriptionList"/>
    <dgm:cxn modelId="{F419531B-F02D-EF40-AD58-03BF25B6957F}" type="presParOf" srcId="{2376BB3B-D96F-4BE9-A77B-588096DA0967}" destId="{D60151EE-A6E8-4DBA-A42B-BC43220403ED}" srcOrd="4" destOrd="0" presId="urn:microsoft.com/office/officeart/2018/2/layout/IconLabelDescriptionList"/>
    <dgm:cxn modelId="{E5260EE7-7FE1-D342-B686-D26E9F468511}" type="presParOf" srcId="{87E16D1F-93F3-44CA-B5FD-DC85A2410AC0}" destId="{24D49F35-10C3-49DC-981D-0BE47E12A222}" srcOrd="3" destOrd="0" presId="urn:microsoft.com/office/officeart/2018/2/layout/IconLabelDescriptionList"/>
    <dgm:cxn modelId="{54480656-0BC1-3643-8CC8-901ABC2F7438}" type="presParOf" srcId="{87E16D1F-93F3-44CA-B5FD-DC85A2410AC0}" destId="{AFBD39EF-3A14-4E17-AF4D-989A69B7BFA1}" srcOrd="4" destOrd="0" presId="urn:microsoft.com/office/officeart/2018/2/layout/IconLabelDescriptionList"/>
    <dgm:cxn modelId="{50BE5CE8-7AD9-0B48-8212-50024FBE5560}" type="presParOf" srcId="{AFBD39EF-3A14-4E17-AF4D-989A69B7BFA1}" destId="{2CEC648A-A86D-4B86-B8B6-BBDB8700D733}" srcOrd="0" destOrd="0" presId="urn:microsoft.com/office/officeart/2018/2/layout/IconLabelDescriptionList"/>
    <dgm:cxn modelId="{73EBCFD3-7578-5240-AE29-DE7777FAAD39}" type="presParOf" srcId="{AFBD39EF-3A14-4E17-AF4D-989A69B7BFA1}" destId="{5CFA8FBC-6262-484E-B3DE-6417DF2D92A7}" srcOrd="1" destOrd="0" presId="urn:microsoft.com/office/officeart/2018/2/layout/IconLabelDescriptionList"/>
    <dgm:cxn modelId="{5396DF66-5A0A-4C4B-94D2-C56EBF6A4530}" type="presParOf" srcId="{AFBD39EF-3A14-4E17-AF4D-989A69B7BFA1}" destId="{49F4273C-71F1-4FEE-AC67-5D8D82586793}" srcOrd="2" destOrd="0" presId="urn:microsoft.com/office/officeart/2018/2/layout/IconLabelDescriptionList"/>
    <dgm:cxn modelId="{D9FD6909-97F1-8648-B23A-90EA50237F55}" type="presParOf" srcId="{AFBD39EF-3A14-4E17-AF4D-989A69B7BFA1}" destId="{C8BF8DD6-3079-4940-9FC2-FD21EDE8354A}" srcOrd="3" destOrd="0" presId="urn:microsoft.com/office/officeart/2018/2/layout/IconLabelDescriptionList"/>
    <dgm:cxn modelId="{FF9D6985-CE79-F74F-A2DA-C5DDEBF5B668}" type="presParOf" srcId="{AFBD39EF-3A14-4E17-AF4D-989A69B7BFA1}" destId="{15D24BE0-E07B-4DE3-9AEE-E8A64C892EA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06BC4-D747-405B-94A9-9E3A8DB78A40}">
      <dsp:nvSpPr>
        <dsp:cNvPr id="0" name=""/>
        <dsp:cNvSpPr/>
      </dsp:nvSpPr>
      <dsp:spPr>
        <a:xfrm>
          <a:off x="393" y="1110100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0594F-6E94-4A7E-8480-7A949E566DF6}">
      <dsp:nvSpPr>
        <dsp:cNvPr id="0" name=""/>
        <dsp:cNvSpPr/>
      </dsp:nvSpPr>
      <dsp:spPr>
        <a:xfrm>
          <a:off x="393" y="22928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Großes Final!</a:t>
          </a:r>
        </a:p>
      </dsp:txBody>
      <dsp:txXfrm>
        <a:off x="393" y="2292800"/>
        <a:ext cx="3138750" cy="470812"/>
      </dsp:txXfrm>
    </dsp:sp>
    <dsp:sp modelId="{835F9881-6E5B-47EF-8032-999C7A00F0AC}">
      <dsp:nvSpPr>
        <dsp:cNvPr id="0" name=""/>
        <dsp:cNvSpPr/>
      </dsp:nvSpPr>
      <dsp:spPr>
        <a:xfrm>
          <a:off x="393" y="2802747"/>
          <a:ext cx="3138750" cy="26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0236D2-E076-4DDE-9023-E46FFD465DA7}">
      <dsp:nvSpPr>
        <dsp:cNvPr id="0" name=""/>
        <dsp:cNvSpPr/>
      </dsp:nvSpPr>
      <dsp:spPr>
        <a:xfrm>
          <a:off x="3688425" y="1110100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C22CF-CCBF-481A-8643-BEFB3D5824B6}">
      <dsp:nvSpPr>
        <dsp:cNvPr id="0" name=""/>
        <dsp:cNvSpPr/>
      </dsp:nvSpPr>
      <dsp:spPr>
        <a:xfrm>
          <a:off x="3688425" y="22928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Code &amp; Run!</a:t>
          </a:r>
        </a:p>
      </dsp:txBody>
      <dsp:txXfrm>
        <a:off x="3688425" y="2292800"/>
        <a:ext cx="3138750" cy="470812"/>
      </dsp:txXfrm>
    </dsp:sp>
    <dsp:sp modelId="{D60151EE-A6E8-4DBA-A42B-BC43220403ED}">
      <dsp:nvSpPr>
        <dsp:cNvPr id="0" name=""/>
        <dsp:cNvSpPr/>
      </dsp:nvSpPr>
      <dsp:spPr>
        <a:xfrm>
          <a:off x="3688425" y="2802747"/>
          <a:ext cx="3138750" cy="26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b="1" kern="1200" dirty="0"/>
            <a:t>Fragen nach dem Erklären…</a:t>
          </a:r>
          <a:endParaRPr lang="en-US" sz="1700" kern="1200" dirty="0"/>
        </a:p>
      </dsp:txBody>
      <dsp:txXfrm>
        <a:off x="3688425" y="2802747"/>
        <a:ext cx="3138750" cy="264049"/>
      </dsp:txXfrm>
    </dsp:sp>
    <dsp:sp modelId="{2CEC648A-A86D-4B86-B8B6-BBDB8700D733}">
      <dsp:nvSpPr>
        <dsp:cNvPr id="0" name=""/>
        <dsp:cNvSpPr/>
      </dsp:nvSpPr>
      <dsp:spPr>
        <a:xfrm>
          <a:off x="7376456" y="1110100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4273C-71F1-4FEE-AC67-5D8D82586793}">
      <dsp:nvSpPr>
        <dsp:cNvPr id="0" name=""/>
        <dsp:cNvSpPr/>
      </dsp:nvSpPr>
      <dsp:spPr>
        <a:xfrm>
          <a:off x="7376456" y="22928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3000" b="1" kern="1200"/>
            <a:t>Wie geht es weiter?</a:t>
          </a:r>
          <a:endParaRPr lang="en-US" sz="3000" kern="1200"/>
        </a:p>
      </dsp:txBody>
      <dsp:txXfrm>
        <a:off x="7376456" y="2292800"/>
        <a:ext cx="3138750" cy="470812"/>
      </dsp:txXfrm>
    </dsp:sp>
    <dsp:sp modelId="{15D24BE0-E07B-4DE3-9AEE-E8A64C892EAE}">
      <dsp:nvSpPr>
        <dsp:cNvPr id="0" name=""/>
        <dsp:cNvSpPr/>
      </dsp:nvSpPr>
      <dsp:spPr>
        <a:xfrm>
          <a:off x="7376456" y="2802747"/>
          <a:ext cx="3138750" cy="26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4T14:32:28.3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14.04.22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D2960-3DE3-DC45-B137-F7CB4CC2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Belohnung…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D3BE14F-521B-7A4E-BA1D-C3CA90D3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634" y="1928813"/>
            <a:ext cx="7560732" cy="4252912"/>
          </a:xfrm>
        </p:spPr>
      </p:pic>
    </p:spTree>
    <p:extLst>
      <p:ext uri="{BB962C8B-B14F-4D97-AF65-F5344CB8AC3E}">
        <p14:creationId xmlns:p14="http://schemas.microsoft.com/office/powerpoint/2010/main" val="16012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3477F9-A8D7-4A46-A5DC-A0E8A95F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dirty="0"/>
              <a:t>Sand-Mauer!</a:t>
            </a:r>
            <a:br>
              <a:rPr lang="en-US" sz="6000" dirty="0"/>
            </a:br>
            <a:r>
              <a:rPr lang="en-US" sz="6000" dirty="0" err="1"/>
              <a:t>Grabt</a:t>
            </a:r>
            <a:r>
              <a:rPr lang="en-US" sz="6000" dirty="0"/>
              <a:t> </a:t>
            </a:r>
            <a:r>
              <a:rPr lang="en-US" sz="6000" dirty="0" err="1"/>
              <a:t>Euch</a:t>
            </a:r>
            <a:r>
              <a:rPr lang="en-US" sz="6000" dirty="0"/>
              <a:t> </a:t>
            </a:r>
            <a:r>
              <a:rPr lang="en-US" sz="6000" dirty="0" err="1"/>
              <a:t>durch</a:t>
            </a:r>
            <a:r>
              <a:rPr lang="en-US" sz="6000" dirty="0"/>
              <a:t>!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6689C5"/>
          </a:solidFill>
          <a:ln w="38100" cap="rnd">
            <a:solidFill>
              <a:srgbClr val="6689C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FC23F54-C26E-4646-992E-90391D75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46" y="2642616"/>
            <a:ext cx="3885604" cy="3895344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887CAB-F246-104E-A469-587448216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96" y="3011234"/>
            <a:ext cx="5614416" cy="31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8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0CC08-130A-BF43-86B0-7AF59C03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Laza</a:t>
            </a:r>
            <a:r>
              <a:rPr lang="de-DE" dirty="0"/>
              <a:t>-Grube! Fülle sie mit Sand!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79C3B3-8505-E74B-A735-5DCA323C6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87" y="1792178"/>
            <a:ext cx="4252912" cy="425291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2524EA-A363-C34B-8FB0-E2AE4A22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086" y="1439069"/>
            <a:ext cx="6121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D189D-0686-AD46-90B4-B3AC78AC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 Challenge!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3307D18-48E2-F34F-B66C-BE7E64C79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544" y="1928813"/>
            <a:ext cx="4252912" cy="4252912"/>
          </a:xfrm>
        </p:spPr>
      </p:pic>
    </p:spTree>
    <p:extLst>
      <p:ext uri="{BB962C8B-B14F-4D97-AF65-F5344CB8AC3E}">
        <p14:creationId xmlns:p14="http://schemas.microsoft.com/office/powerpoint/2010/main" val="32242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0EC38-CCFD-7B49-8F87-8BBC9FCC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kommst Du zum Code &amp; Run!</a:t>
            </a:r>
          </a:p>
        </p:txBody>
      </p:sp>
      <p:pic>
        <p:nvPicPr>
          <p:cNvPr id="5" name="Inhaltsplatzhalter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7C192147-AC21-BE4F-AF65-30471F878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352" y="1928813"/>
            <a:ext cx="7749296" cy="4252912"/>
          </a:xfrm>
        </p:spPr>
      </p:pic>
    </p:spTree>
    <p:extLst>
      <p:ext uri="{BB962C8B-B14F-4D97-AF65-F5344CB8AC3E}">
        <p14:creationId xmlns:p14="http://schemas.microsoft.com/office/powerpoint/2010/main" val="297394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90ADE-3F5A-434C-8C9F-E49B67AE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&amp; Run!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CB97A6-B717-A245-AF96-24593C224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Geht nach hinten durch….</a:t>
            </a:r>
          </a:p>
          <a:p>
            <a:r>
              <a:rPr lang="de-DE" dirty="0"/>
              <a:t>Dort sind die „</a:t>
            </a:r>
            <a:r>
              <a:rPr lang="de-DE" dirty="0" err="1"/>
              <a:t>Code&amp;Run</a:t>
            </a:r>
            <a:r>
              <a:rPr lang="de-DE" dirty="0"/>
              <a:t>“ Parcours!</a:t>
            </a:r>
          </a:p>
          <a:p>
            <a:r>
              <a:rPr lang="de-DE" dirty="0"/>
              <a:t>Legt los!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97C8F34-532A-854A-BC89-8819A89F69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6529" y="1034538"/>
            <a:ext cx="2830286" cy="27960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EE5E8AA-55E6-2443-B3CF-021794EDEF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6529" y="4425438"/>
            <a:ext cx="3927271" cy="19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4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F33E4-F128-0A4B-9D65-1298609E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geht es weiter?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BB8CD-CAC8-234A-A5D6-D8E880396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TurtleCity</a:t>
            </a:r>
            <a:r>
              <a:rPr lang="de-DE" dirty="0"/>
              <a:t> ist weiterhin für Euch offen!</a:t>
            </a:r>
          </a:p>
          <a:p>
            <a:pPr lvl="1"/>
            <a:r>
              <a:rPr lang="de-DE" dirty="0"/>
              <a:t>Überlebensbereich in Arbeit</a:t>
            </a:r>
          </a:p>
          <a:p>
            <a:r>
              <a:rPr lang="de-DE" dirty="0"/>
              <a:t>Die </a:t>
            </a:r>
            <a:r>
              <a:rPr lang="de-DE" dirty="0" err="1"/>
              <a:t>Mod</a:t>
            </a:r>
            <a:r>
              <a:rPr lang="de-DE" dirty="0"/>
              <a:t> kann natürlich weiter verwendet werden!</a:t>
            </a:r>
          </a:p>
          <a:p>
            <a:r>
              <a:rPr lang="de-DE" dirty="0"/>
              <a:t>Jede Woche am Donnerstag, Online-Treffen – 17 bis 18 Uhr….</a:t>
            </a:r>
          </a:p>
          <a:p>
            <a:pPr lvl="1"/>
            <a:r>
              <a:rPr lang="de-DE" dirty="0"/>
              <a:t>Passt das? Anderer Termin?</a:t>
            </a:r>
          </a:p>
          <a:p>
            <a:r>
              <a:rPr lang="de-DE" dirty="0"/>
              <a:t>eMail mit allen Infos zum Kurs</a:t>
            </a:r>
          </a:p>
        </p:txBody>
      </p:sp>
    </p:spTree>
    <p:extLst>
      <p:ext uri="{BB962C8B-B14F-4D97-AF65-F5344CB8AC3E}">
        <p14:creationId xmlns:p14="http://schemas.microsoft.com/office/powerpoint/2010/main" val="190670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194278-102D-C14D-93CC-AE6109C0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Programmier-Zertifikat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04BEB6-ADE4-6B4A-B0A3-F295E339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Kommt per Post!</a:t>
            </a:r>
          </a:p>
          <a:p>
            <a:r>
              <a:rPr lang="de-DE" dirty="0"/>
              <a:t>Inkl. Links</a:t>
            </a:r>
          </a:p>
        </p:txBody>
      </p:sp>
    </p:spTree>
    <p:extLst>
      <p:ext uri="{BB962C8B-B14F-4D97-AF65-F5344CB8AC3E}">
        <p14:creationId xmlns:p14="http://schemas.microsoft.com/office/powerpoint/2010/main" val="165798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C28F0-209E-CB4D-94AE-4A1954E2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000"/>
              <a:t>Wie weiter programmieren?</a:t>
            </a:r>
          </a:p>
        </p:txBody>
      </p:sp>
      <p:pic>
        <p:nvPicPr>
          <p:cNvPr id="1026" name="Picture 2" descr="Create mods without code">
            <a:extLst>
              <a:ext uri="{FF2B5EF4-FFF2-40B4-BE49-F238E27FC236}">
                <a16:creationId xmlns:a16="http://schemas.microsoft.com/office/drawing/2014/main" id="{A5E10562-7E05-0D40-8108-6082E20F7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DB8270"/>
          </a:solidFill>
          <a:ln w="38100" cap="rnd">
            <a:solidFill>
              <a:srgbClr val="DB827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85736A-EDF9-3040-9595-AB69816C0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de-DE" sz="1800" dirty="0" err="1"/>
              <a:t>mCreator</a:t>
            </a:r>
            <a:endParaRPr lang="de-DE" sz="1800" dirty="0"/>
          </a:p>
          <a:p>
            <a:pPr lvl="1"/>
            <a:r>
              <a:rPr lang="de-DE" sz="1800" dirty="0"/>
              <a:t>Erstelle deine eigene </a:t>
            </a:r>
            <a:r>
              <a:rPr lang="de-DE" sz="1800" dirty="0" err="1"/>
              <a:t>Mod</a:t>
            </a:r>
            <a:r>
              <a:rPr lang="de-DE" sz="1800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402F2B-81DE-A94B-862D-DD7C5850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65" y="265343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1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450879"/>
          </a:xfrm>
        </p:spPr>
        <p:txBody>
          <a:bodyPr anchor="b">
            <a:normAutofit/>
          </a:bodyPr>
          <a:lstStyle/>
          <a:p>
            <a:r>
              <a:rPr lang="de-DE" sz="6600" dirty="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Finales Feedback!</a:t>
            </a:r>
          </a:p>
          <a:p>
            <a:r>
              <a:rPr lang="de-DE" dirty="0"/>
              <a:t>Was hat Euch gut gefallen?</a:t>
            </a:r>
          </a:p>
          <a:p>
            <a:r>
              <a:rPr lang="de-DE" dirty="0"/>
              <a:t>Was hat gefehlt?</a:t>
            </a:r>
          </a:p>
          <a:p>
            <a:r>
              <a:rPr lang="de-DE" dirty="0"/>
              <a:t>Was können wir besser machen?</a:t>
            </a:r>
          </a:p>
          <a:p>
            <a:r>
              <a:rPr lang="de-DE" dirty="0"/>
              <a:t>Was wünscht Du dir in Zukunft?</a:t>
            </a:r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, Computer, Screenshot, Anzeige enthält.&#10;&#10;Automatisch generierte Beschreibung">
            <a:extLst>
              <a:ext uri="{FF2B5EF4-FFF2-40B4-BE49-F238E27FC236}">
                <a16:creationId xmlns:a16="http://schemas.microsoft.com/office/drawing/2014/main" id="{F1B45BDE-0043-DC41-ACA1-29FD03306C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7200"/>
              <a:t>Was machen wir?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28" name="Inhaltsplatzhalter 2">
            <a:extLst>
              <a:ext uri="{FF2B5EF4-FFF2-40B4-BE49-F238E27FC236}">
                <a16:creationId xmlns:a16="http://schemas.microsoft.com/office/drawing/2014/main" id="{D19D303D-FDE7-40A6-90EC-1726D867E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326365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9726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E66AB4-7B76-4341-ACBA-B27FFF9B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900"/>
              <a:t>Schleifen…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F002"/>
          </a:solidFill>
          <a:ln w="38100" cap="rnd">
            <a:solidFill>
              <a:srgbClr val="FFF00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8E4754B-FC67-CF43-B722-DD0F62E95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68936"/>
            <a:ext cx="7214616" cy="42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22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C1D26-CE78-A34F-90EA-15E89DF7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While</a:t>
            </a:r>
            <a:r>
              <a:rPr lang="de-DE" dirty="0"/>
              <a:t>… „Solange … „</a:t>
            </a:r>
          </a:p>
        </p:txBody>
      </p:sp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2CDF49C7-D760-334E-866A-D2BF0D90F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2448719"/>
            <a:ext cx="9398000" cy="3213100"/>
          </a:xfrm>
        </p:spPr>
      </p:pic>
    </p:spTree>
    <p:extLst>
      <p:ext uri="{BB962C8B-B14F-4D97-AF65-F5344CB8AC3E}">
        <p14:creationId xmlns:p14="http://schemas.microsoft.com/office/powerpoint/2010/main" val="147987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80ADEA-E0C1-F246-8A89-D37A4A2F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700" err="1"/>
              <a:t>While</a:t>
            </a:r>
            <a:r>
              <a:rPr lang="de-DE" sz="3700"/>
              <a:t>: Sandabbauen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ECD945"/>
          </a:solidFill>
          <a:ln w="38100" cap="rnd">
            <a:solidFill>
              <a:srgbClr val="ECD9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D0604A-7521-0D41-B47A-C4B5343D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400"/>
              <a:t>Solange:</a:t>
            </a:r>
          </a:p>
          <a:p>
            <a:pPr lvl="1"/>
            <a:r>
              <a:rPr lang="de-DE" dirty="0"/>
              <a:t>“Vor mir ist ein Block“?</a:t>
            </a:r>
          </a:p>
          <a:p>
            <a:r>
              <a:rPr lang="de-DE" sz="2400"/>
              <a:t>Abbauen!</a:t>
            </a:r>
          </a:p>
          <a:p>
            <a:endParaRPr lang="de-DE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E1F9D3E3-CDAB-AE4F-8A43-E00DF87027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6399" y="640080"/>
            <a:ext cx="565951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62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1E03E-5BC6-B84D-A801-EC46A825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Tunnel Bauer…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71D046E-89B1-4A44-B779-8612AC8EB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2283619"/>
            <a:ext cx="4419600" cy="2645733"/>
          </a:xfrm>
        </p:spPr>
      </p:pic>
    </p:spTree>
    <p:extLst>
      <p:ext uri="{BB962C8B-B14F-4D97-AF65-F5344CB8AC3E}">
        <p14:creationId xmlns:p14="http://schemas.microsoft.com/office/powerpoint/2010/main" val="62820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C99AF-1D84-2E43-9010-1256709F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Der Code &amp; Run Parcours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4F256C7-CE21-9343-B3D6-B6EED1089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634" y="1928813"/>
            <a:ext cx="7560732" cy="4252912"/>
          </a:xfrm>
        </p:spPr>
      </p:pic>
    </p:spTree>
    <p:extLst>
      <p:ext uri="{BB962C8B-B14F-4D97-AF65-F5344CB8AC3E}">
        <p14:creationId xmlns:p14="http://schemas.microsoft.com/office/powerpoint/2010/main" val="1406712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9F8B8-E3A0-994D-9FCC-7068793B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Challenge…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EFF563E-AA14-6B44-AB8F-BCAD6E552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634" y="1928813"/>
            <a:ext cx="7560732" cy="4252912"/>
          </a:xfrm>
        </p:spPr>
      </p:pic>
    </p:spTree>
    <p:extLst>
      <p:ext uri="{BB962C8B-B14F-4D97-AF65-F5344CB8AC3E}">
        <p14:creationId xmlns:p14="http://schemas.microsoft.com/office/powerpoint/2010/main" val="292488896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Macintosh PowerPoint</Application>
  <PresentationFormat>Breitbild</PresentationFormat>
  <Paragraphs>50</Paragraphs>
  <Slides>21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Modern Love</vt:lpstr>
      <vt:lpstr>The Hand</vt:lpstr>
      <vt:lpstr>SketchyVTI</vt:lpstr>
      <vt:lpstr>Schön, dass Du da bist!</vt:lpstr>
      <vt:lpstr>Was machen wir?</vt:lpstr>
      <vt:lpstr>Kurze Wiederholung</vt:lpstr>
      <vt:lpstr>Schleifen…</vt:lpstr>
      <vt:lpstr>While… „Solange … „</vt:lpstr>
      <vt:lpstr>While: Sandabbauen</vt:lpstr>
      <vt:lpstr>Tunnel Bauer…</vt:lpstr>
      <vt:lpstr>Der Code &amp; Run Parcours</vt:lpstr>
      <vt:lpstr>Erste Challenge…</vt:lpstr>
      <vt:lpstr>Erste Belohnung…</vt:lpstr>
      <vt:lpstr>Sand-Mauer! Grabt Euch durch!</vt:lpstr>
      <vt:lpstr>Laza-Grube! Fülle sie mit Sand!</vt:lpstr>
      <vt:lpstr>Finale Challenge!</vt:lpstr>
      <vt:lpstr>Wie kommst Du zum Code &amp; Run!</vt:lpstr>
      <vt:lpstr>Code &amp; Run!</vt:lpstr>
      <vt:lpstr>Wie geht es weiter?</vt:lpstr>
      <vt:lpstr>Programmier-Zertifikat </vt:lpstr>
      <vt:lpstr>Wie weiter programmieren?</vt:lpstr>
      <vt:lpstr>Feedback</vt:lpstr>
      <vt:lpstr>Fragen?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Gregor Walter</cp:lastModifiedBy>
  <cp:revision>49</cp:revision>
  <dcterms:created xsi:type="dcterms:W3CDTF">2021-01-19T15:46:41Z</dcterms:created>
  <dcterms:modified xsi:type="dcterms:W3CDTF">2022-04-14T14:35:44Z</dcterms:modified>
</cp:coreProperties>
</file>